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7" d="100"/>
          <a:sy n="77" d="100"/>
        </p:scale>
        <p:origin x="86" y="1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C23EC-63DF-27B4-AE6A-1E992F86D1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DD1D9C-B7E0-A89F-C5D3-D12C0DEEC6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739F1E2-046A-3CCA-ED5A-C9301F111CB2}"/>
              </a:ext>
            </a:extLst>
          </p:cNvPr>
          <p:cNvSpPr>
            <a:spLocks noGrp="1"/>
          </p:cNvSpPr>
          <p:nvPr>
            <p:ph type="dt" sz="half" idx="10"/>
          </p:nvPr>
        </p:nvSpPr>
        <p:spPr/>
        <p:txBody>
          <a:bodyPr/>
          <a:lstStyle/>
          <a:p>
            <a:fld id="{6684ADE8-4FFD-42B0-9002-EB57F0679440}" type="datetimeFigureOut">
              <a:rPr lang="en-US" smtClean="0"/>
              <a:t>1/11/2023</a:t>
            </a:fld>
            <a:endParaRPr lang="en-US"/>
          </a:p>
        </p:txBody>
      </p:sp>
      <p:sp>
        <p:nvSpPr>
          <p:cNvPr id="5" name="Footer Placeholder 4">
            <a:extLst>
              <a:ext uri="{FF2B5EF4-FFF2-40B4-BE49-F238E27FC236}">
                <a16:creationId xmlns:a16="http://schemas.microsoft.com/office/drawing/2014/main" id="{85C4D478-86A1-9EEB-57F9-CAD0EA1D60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2B2E97-67D9-1B56-4F49-6E5703982DC8}"/>
              </a:ext>
            </a:extLst>
          </p:cNvPr>
          <p:cNvSpPr>
            <a:spLocks noGrp="1"/>
          </p:cNvSpPr>
          <p:nvPr>
            <p:ph type="sldNum" sz="quarter" idx="12"/>
          </p:nvPr>
        </p:nvSpPr>
        <p:spPr/>
        <p:txBody>
          <a:bodyPr/>
          <a:lstStyle/>
          <a:p>
            <a:fld id="{4141E463-7939-4C61-861D-36A7DE7127B5}" type="slidenum">
              <a:rPr lang="en-US" smtClean="0"/>
              <a:t>‹#›</a:t>
            </a:fld>
            <a:endParaRPr lang="en-US"/>
          </a:p>
        </p:txBody>
      </p:sp>
    </p:spTree>
    <p:extLst>
      <p:ext uri="{BB962C8B-B14F-4D97-AF65-F5344CB8AC3E}">
        <p14:creationId xmlns:p14="http://schemas.microsoft.com/office/powerpoint/2010/main" val="3454575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A182D-55F2-B554-2012-0BB0F2415A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B6D572-AFFD-05AB-AC05-37131C78E0C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173D18-2532-3988-9BD6-0CBFDB95738A}"/>
              </a:ext>
            </a:extLst>
          </p:cNvPr>
          <p:cNvSpPr>
            <a:spLocks noGrp="1"/>
          </p:cNvSpPr>
          <p:nvPr>
            <p:ph type="dt" sz="half" idx="10"/>
          </p:nvPr>
        </p:nvSpPr>
        <p:spPr/>
        <p:txBody>
          <a:bodyPr/>
          <a:lstStyle/>
          <a:p>
            <a:fld id="{6684ADE8-4FFD-42B0-9002-EB57F0679440}" type="datetimeFigureOut">
              <a:rPr lang="en-US" smtClean="0"/>
              <a:t>1/11/2023</a:t>
            </a:fld>
            <a:endParaRPr lang="en-US"/>
          </a:p>
        </p:txBody>
      </p:sp>
      <p:sp>
        <p:nvSpPr>
          <p:cNvPr id="5" name="Footer Placeholder 4">
            <a:extLst>
              <a:ext uri="{FF2B5EF4-FFF2-40B4-BE49-F238E27FC236}">
                <a16:creationId xmlns:a16="http://schemas.microsoft.com/office/drawing/2014/main" id="{22D42646-0413-EF5C-CAA5-A897BD38E9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E527F6-C37F-12E4-8A19-BC6F66F85194}"/>
              </a:ext>
            </a:extLst>
          </p:cNvPr>
          <p:cNvSpPr>
            <a:spLocks noGrp="1"/>
          </p:cNvSpPr>
          <p:nvPr>
            <p:ph type="sldNum" sz="quarter" idx="12"/>
          </p:nvPr>
        </p:nvSpPr>
        <p:spPr/>
        <p:txBody>
          <a:bodyPr/>
          <a:lstStyle/>
          <a:p>
            <a:fld id="{4141E463-7939-4C61-861D-36A7DE7127B5}" type="slidenum">
              <a:rPr lang="en-US" smtClean="0"/>
              <a:t>‹#›</a:t>
            </a:fld>
            <a:endParaRPr lang="en-US"/>
          </a:p>
        </p:txBody>
      </p:sp>
    </p:spTree>
    <p:extLst>
      <p:ext uri="{BB962C8B-B14F-4D97-AF65-F5344CB8AC3E}">
        <p14:creationId xmlns:p14="http://schemas.microsoft.com/office/powerpoint/2010/main" val="1718160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ABED0B-D70B-210B-2E23-2FEEB195CE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50A18B9-4A35-59A7-D647-D5DC882573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340CD6-8F8C-E244-608C-F3E571DADF2A}"/>
              </a:ext>
            </a:extLst>
          </p:cNvPr>
          <p:cNvSpPr>
            <a:spLocks noGrp="1"/>
          </p:cNvSpPr>
          <p:nvPr>
            <p:ph type="dt" sz="half" idx="10"/>
          </p:nvPr>
        </p:nvSpPr>
        <p:spPr/>
        <p:txBody>
          <a:bodyPr/>
          <a:lstStyle/>
          <a:p>
            <a:fld id="{6684ADE8-4FFD-42B0-9002-EB57F0679440}" type="datetimeFigureOut">
              <a:rPr lang="en-US" smtClean="0"/>
              <a:t>1/11/2023</a:t>
            </a:fld>
            <a:endParaRPr lang="en-US"/>
          </a:p>
        </p:txBody>
      </p:sp>
      <p:sp>
        <p:nvSpPr>
          <p:cNvPr id="5" name="Footer Placeholder 4">
            <a:extLst>
              <a:ext uri="{FF2B5EF4-FFF2-40B4-BE49-F238E27FC236}">
                <a16:creationId xmlns:a16="http://schemas.microsoft.com/office/drawing/2014/main" id="{56663779-2AB2-266A-65E4-64A790BD08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C4984F-E483-0BA0-B087-35B6D3439C49}"/>
              </a:ext>
            </a:extLst>
          </p:cNvPr>
          <p:cNvSpPr>
            <a:spLocks noGrp="1"/>
          </p:cNvSpPr>
          <p:nvPr>
            <p:ph type="sldNum" sz="quarter" idx="12"/>
          </p:nvPr>
        </p:nvSpPr>
        <p:spPr/>
        <p:txBody>
          <a:bodyPr/>
          <a:lstStyle/>
          <a:p>
            <a:fld id="{4141E463-7939-4C61-861D-36A7DE7127B5}" type="slidenum">
              <a:rPr lang="en-US" smtClean="0"/>
              <a:t>‹#›</a:t>
            </a:fld>
            <a:endParaRPr lang="en-US"/>
          </a:p>
        </p:txBody>
      </p:sp>
    </p:spTree>
    <p:extLst>
      <p:ext uri="{BB962C8B-B14F-4D97-AF65-F5344CB8AC3E}">
        <p14:creationId xmlns:p14="http://schemas.microsoft.com/office/powerpoint/2010/main" val="2811696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A7005-DD9A-CFBD-57EE-57AB852ECB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447045-B4FF-D2C4-A692-F7D2B197A3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1965CF-E17A-C2F3-8B27-B2E7DCEE9F38}"/>
              </a:ext>
            </a:extLst>
          </p:cNvPr>
          <p:cNvSpPr>
            <a:spLocks noGrp="1"/>
          </p:cNvSpPr>
          <p:nvPr>
            <p:ph type="dt" sz="half" idx="10"/>
          </p:nvPr>
        </p:nvSpPr>
        <p:spPr/>
        <p:txBody>
          <a:bodyPr/>
          <a:lstStyle/>
          <a:p>
            <a:fld id="{6684ADE8-4FFD-42B0-9002-EB57F0679440}" type="datetimeFigureOut">
              <a:rPr lang="en-US" smtClean="0"/>
              <a:t>1/11/2023</a:t>
            </a:fld>
            <a:endParaRPr lang="en-US"/>
          </a:p>
        </p:txBody>
      </p:sp>
      <p:sp>
        <p:nvSpPr>
          <p:cNvPr id="5" name="Footer Placeholder 4">
            <a:extLst>
              <a:ext uri="{FF2B5EF4-FFF2-40B4-BE49-F238E27FC236}">
                <a16:creationId xmlns:a16="http://schemas.microsoft.com/office/drawing/2014/main" id="{B25EE1A7-8A1C-C6B8-AE3A-1F9BFB2990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8A706C-6B29-EE2D-6560-AB0C34524BA5}"/>
              </a:ext>
            </a:extLst>
          </p:cNvPr>
          <p:cNvSpPr>
            <a:spLocks noGrp="1"/>
          </p:cNvSpPr>
          <p:nvPr>
            <p:ph type="sldNum" sz="quarter" idx="12"/>
          </p:nvPr>
        </p:nvSpPr>
        <p:spPr/>
        <p:txBody>
          <a:bodyPr/>
          <a:lstStyle/>
          <a:p>
            <a:fld id="{4141E463-7939-4C61-861D-36A7DE7127B5}" type="slidenum">
              <a:rPr lang="en-US" smtClean="0"/>
              <a:t>‹#›</a:t>
            </a:fld>
            <a:endParaRPr lang="en-US"/>
          </a:p>
        </p:txBody>
      </p:sp>
    </p:spTree>
    <p:extLst>
      <p:ext uri="{BB962C8B-B14F-4D97-AF65-F5344CB8AC3E}">
        <p14:creationId xmlns:p14="http://schemas.microsoft.com/office/powerpoint/2010/main" val="4133119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A76BE-3E9C-4DD9-4580-E4A3C613DD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2642BBB-7F9D-5509-AE63-7B54A22F8A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9AC3547-A6F7-8453-C568-90E4D786CB9D}"/>
              </a:ext>
            </a:extLst>
          </p:cNvPr>
          <p:cNvSpPr>
            <a:spLocks noGrp="1"/>
          </p:cNvSpPr>
          <p:nvPr>
            <p:ph type="dt" sz="half" idx="10"/>
          </p:nvPr>
        </p:nvSpPr>
        <p:spPr/>
        <p:txBody>
          <a:bodyPr/>
          <a:lstStyle/>
          <a:p>
            <a:fld id="{6684ADE8-4FFD-42B0-9002-EB57F0679440}" type="datetimeFigureOut">
              <a:rPr lang="en-US" smtClean="0"/>
              <a:t>1/11/2023</a:t>
            </a:fld>
            <a:endParaRPr lang="en-US"/>
          </a:p>
        </p:txBody>
      </p:sp>
      <p:sp>
        <p:nvSpPr>
          <p:cNvPr id="5" name="Footer Placeholder 4">
            <a:extLst>
              <a:ext uri="{FF2B5EF4-FFF2-40B4-BE49-F238E27FC236}">
                <a16:creationId xmlns:a16="http://schemas.microsoft.com/office/drawing/2014/main" id="{390973B2-98C3-36CA-E18D-8CAA3977D0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0B16AB-3B8B-5A33-59B3-98664CDBA01A}"/>
              </a:ext>
            </a:extLst>
          </p:cNvPr>
          <p:cNvSpPr>
            <a:spLocks noGrp="1"/>
          </p:cNvSpPr>
          <p:nvPr>
            <p:ph type="sldNum" sz="quarter" idx="12"/>
          </p:nvPr>
        </p:nvSpPr>
        <p:spPr/>
        <p:txBody>
          <a:bodyPr/>
          <a:lstStyle/>
          <a:p>
            <a:fld id="{4141E463-7939-4C61-861D-36A7DE7127B5}" type="slidenum">
              <a:rPr lang="en-US" smtClean="0"/>
              <a:t>‹#›</a:t>
            </a:fld>
            <a:endParaRPr lang="en-US"/>
          </a:p>
        </p:txBody>
      </p:sp>
    </p:spTree>
    <p:extLst>
      <p:ext uri="{BB962C8B-B14F-4D97-AF65-F5344CB8AC3E}">
        <p14:creationId xmlns:p14="http://schemas.microsoft.com/office/powerpoint/2010/main" val="40694429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67658-323A-0739-E04B-6817EE360D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02A39E-3CB2-BA01-159A-4F1DAD7B24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318A4C-A69B-0A9C-B785-4200A62A6D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1043D40-C5DE-FB6D-5C7E-BD865286C570}"/>
              </a:ext>
            </a:extLst>
          </p:cNvPr>
          <p:cNvSpPr>
            <a:spLocks noGrp="1"/>
          </p:cNvSpPr>
          <p:nvPr>
            <p:ph type="dt" sz="half" idx="10"/>
          </p:nvPr>
        </p:nvSpPr>
        <p:spPr/>
        <p:txBody>
          <a:bodyPr/>
          <a:lstStyle/>
          <a:p>
            <a:fld id="{6684ADE8-4FFD-42B0-9002-EB57F0679440}" type="datetimeFigureOut">
              <a:rPr lang="en-US" smtClean="0"/>
              <a:t>1/11/2023</a:t>
            </a:fld>
            <a:endParaRPr lang="en-US"/>
          </a:p>
        </p:txBody>
      </p:sp>
      <p:sp>
        <p:nvSpPr>
          <p:cNvPr id="6" name="Footer Placeholder 5">
            <a:extLst>
              <a:ext uri="{FF2B5EF4-FFF2-40B4-BE49-F238E27FC236}">
                <a16:creationId xmlns:a16="http://schemas.microsoft.com/office/drawing/2014/main" id="{DC33FFD7-34C8-E8E6-D20E-32F1BA7C8C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8BF3AC-D437-6A4E-E4F3-53965240F73A}"/>
              </a:ext>
            </a:extLst>
          </p:cNvPr>
          <p:cNvSpPr>
            <a:spLocks noGrp="1"/>
          </p:cNvSpPr>
          <p:nvPr>
            <p:ph type="sldNum" sz="quarter" idx="12"/>
          </p:nvPr>
        </p:nvSpPr>
        <p:spPr/>
        <p:txBody>
          <a:bodyPr/>
          <a:lstStyle/>
          <a:p>
            <a:fld id="{4141E463-7939-4C61-861D-36A7DE7127B5}" type="slidenum">
              <a:rPr lang="en-US" smtClean="0"/>
              <a:t>‹#›</a:t>
            </a:fld>
            <a:endParaRPr lang="en-US"/>
          </a:p>
        </p:txBody>
      </p:sp>
    </p:spTree>
    <p:extLst>
      <p:ext uri="{BB962C8B-B14F-4D97-AF65-F5344CB8AC3E}">
        <p14:creationId xmlns:p14="http://schemas.microsoft.com/office/powerpoint/2010/main" val="2681102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28F69-1D14-1DB1-558E-D18BF605429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BB731CA-F342-1051-C53D-00C8FC17CB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175186-79EF-B8F2-82DB-3596BD2202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E8B2CB9-73EE-B106-5E07-0BBB0D5CCB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68DA31-153A-DCEA-491D-29CA5027B8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56EFB10-678A-BD97-B243-D60FF4630A5C}"/>
              </a:ext>
            </a:extLst>
          </p:cNvPr>
          <p:cNvSpPr>
            <a:spLocks noGrp="1"/>
          </p:cNvSpPr>
          <p:nvPr>
            <p:ph type="dt" sz="half" idx="10"/>
          </p:nvPr>
        </p:nvSpPr>
        <p:spPr/>
        <p:txBody>
          <a:bodyPr/>
          <a:lstStyle/>
          <a:p>
            <a:fld id="{6684ADE8-4FFD-42B0-9002-EB57F0679440}" type="datetimeFigureOut">
              <a:rPr lang="en-US" smtClean="0"/>
              <a:t>1/11/2023</a:t>
            </a:fld>
            <a:endParaRPr lang="en-US"/>
          </a:p>
        </p:txBody>
      </p:sp>
      <p:sp>
        <p:nvSpPr>
          <p:cNvPr id="8" name="Footer Placeholder 7">
            <a:extLst>
              <a:ext uri="{FF2B5EF4-FFF2-40B4-BE49-F238E27FC236}">
                <a16:creationId xmlns:a16="http://schemas.microsoft.com/office/drawing/2014/main" id="{76BB7E94-A7CE-2696-687B-295682B3720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A732FB-8B18-EB24-B786-AED604721E14}"/>
              </a:ext>
            </a:extLst>
          </p:cNvPr>
          <p:cNvSpPr>
            <a:spLocks noGrp="1"/>
          </p:cNvSpPr>
          <p:nvPr>
            <p:ph type="sldNum" sz="quarter" idx="12"/>
          </p:nvPr>
        </p:nvSpPr>
        <p:spPr/>
        <p:txBody>
          <a:bodyPr/>
          <a:lstStyle/>
          <a:p>
            <a:fld id="{4141E463-7939-4C61-861D-36A7DE7127B5}" type="slidenum">
              <a:rPr lang="en-US" smtClean="0"/>
              <a:t>‹#›</a:t>
            </a:fld>
            <a:endParaRPr lang="en-US"/>
          </a:p>
        </p:txBody>
      </p:sp>
    </p:spTree>
    <p:extLst>
      <p:ext uri="{BB962C8B-B14F-4D97-AF65-F5344CB8AC3E}">
        <p14:creationId xmlns:p14="http://schemas.microsoft.com/office/powerpoint/2010/main" val="403362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4053-9BD0-C9B4-15F3-3ACE59CE68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AB64DE5-A909-611C-B80C-2F8B2E3D3C5B}"/>
              </a:ext>
            </a:extLst>
          </p:cNvPr>
          <p:cNvSpPr>
            <a:spLocks noGrp="1"/>
          </p:cNvSpPr>
          <p:nvPr>
            <p:ph type="dt" sz="half" idx="10"/>
          </p:nvPr>
        </p:nvSpPr>
        <p:spPr/>
        <p:txBody>
          <a:bodyPr/>
          <a:lstStyle/>
          <a:p>
            <a:fld id="{6684ADE8-4FFD-42B0-9002-EB57F0679440}" type="datetimeFigureOut">
              <a:rPr lang="en-US" smtClean="0"/>
              <a:t>1/11/2023</a:t>
            </a:fld>
            <a:endParaRPr lang="en-US"/>
          </a:p>
        </p:txBody>
      </p:sp>
      <p:sp>
        <p:nvSpPr>
          <p:cNvPr id="4" name="Footer Placeholder 3">
            <a:extLst>
              <a:ext uri="{FF2B5EF4-FFF2-40B4-BE49-F238E27FC236}">
                <a16:creationId xmlns:a16="http://schemas.microsoft.com/office/drawing/2014/main" id="{5022EA53-7516-B0D9-4D67-C8BB4215DD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510E09D-1215-7EF8-A098-41D501FF0FB9}"/>
              </a:ext>
            </a:extLst>
          </p:cNvPr>
          <p:cNvSpPr>
            <a:spLocks noGrp="1"/>
          </p:cNvSpPr>
          <p:nvPr>
            <p:ph type="sldNum" sz="quarter" idx="12"/>
          </p:nvPr>
        </p:nvSpPr>
        <p:spPr/>
        <p:txBody>
          <a:bodyPr/>
          <a:lstStyle/>
          <a:p>
            <a:fld id="{4141E463-7939-4C61-861D-36A7DE7127B5}" type="slidenum">
              <a:rPr lang="en-US" smtClean="0"/>
              <a:t>‹#›</a:t>
            </a:fld>
            <a:endParaRPr lang="en-US"/>
          </a:p>
        </p:txBody>
      </p:sp>
    </p:spTree>
    <p:extLst>
      <p:ext uri="{BB962C8B-B14F-4D97-AF65-F5344CB8AC3E}">
        <p14:creationId xmlns:p14="http://schemas.microsoft.com/office/powerpoint/2010/main" val="3837677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22DE65-D8C5-614F-9039-EC157AF1C796}"/>
              </a:ext>
            </a:extLst>
          </p:cNvPr>
          <p:cNvSpPr>
            <a:spLocks noGrp="1"/>
          </p:cNvSpPr>
          <p:nvPr>
            <p:ph type="dt" sz="half" idx="10"/>
          </p:nvPr>
        </p:nvSpPr>
        <p:spPr/>
        <p:txBody>
          <a:bodyPr/>
          <a:lstStyle/>
          <a:p>
            <a:fld id="{6684ADE8-4FFD-42B0-9002-EB57F0679440}" type="datetimeFigureOut">
              <a:rPr lang="en-US" smtClean="0"/>
              <a:t>1/11/2023</a:t>
            </a:fld>
            <a:endParaRPr lang="en-US"/>
          </a:p>
        </p:txBody>
      </p:sp>
      <p:sp>
        <p:nvSpPr>
          <p:cNvPr id="3" name="Footer Placeholder 2">
            <a:extLst>
              <a:ext uri="{FF2B5EF4-FFF2-40B4-BE49-F238E27FC236}">
                <a16:creationId xmlns:a16="http://schemas.microsoft.com/office/drawing/2014/main" id="{9F17CDC1-70BE-02A0-4022-60733636A6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281559-BE10-60BF-B18F-D53E93241054}"/>
              </a:ext>
            </a:extLst>
          </p:cNvPr>
          <p:cNvSpPr>
            <a:spLocks noGrp="1"/>
          </p:cNvSpPr>
          <p:nvPr>
            <p:ph type="sldNum" sz="quarter" idx="12"/>
          </p:nvPr>
        </p:nvSpPr>
        <p:spPr/>
        <p:txBody>
          <a:bodyPr/>
          <a:lstStyle/>
          <a:p>
            <a:fld id="{4141E463-7939-4C61-861D-36A7DE7127B5}" type="slidenum">
              <a:rPr lang="en-US" smtClean="0"/>
              <a:t>‹#›</a:t>
            </a:fld>
            <a:endParaRPr lang="en-US"/>
          </a:p>
        </p:txBody>
      </p:sp>
    </p:spTree>
    <p:extLst>
      <p:ext uri="{BB962C8B-B14F-4D97-AF65-F5344CB8AC3E}">
        <p14:creationId xmlns:p14="http://schemas.microsoft.com/office/powerpoint/2010/main" val="1830780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F04BB-89DE-9366-6455-838C867512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84273A-4A15-3C48-E288-4E997FC930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5AD3C9-FAAB-774D-E727-8EFFE7267E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39FEA6-D3DF-8B4E-919C-6346E822B3BD}"/>
              </a:ext>
            </a:extLst>
          </p:cNvPr>
          <p:cNvSpPr>
            <a:spLocks noGrp="1"/>
          </p:cNvSpPr>
          <p:nvPr>
            <p:ph type="dt" sz="half" idx="10"/>
          </p:nvPr>
        </p:nvSpPr>
        <p:spPr/>
        <p:txBody>
          <a:bodyPr/>
          <a:lstStyle/>
          <a:p>
            <a:fld id="{6684ADE8-4FFD-42B0-9002-EB57F0679440}" type="datetimeFigureOut">
              <a:rPr lang="en-US" smtClean="0"/>
              <a:t>1/11/2023</a:t>
            </a:fld>
            <a:endParaRPr lang="en-US"/>
          </a:p>
        </p:txBody>
      </p:sp>
      <p:sp>
        <p:nvSpPr>
          <p:cNvPr id="6" name="Footer Placeholder 5">
            <a:extLst>
              <a:ext uri="{FF2B5EF4-FFF2-40B4-BE49-F238E27FC236}">
                <a16:creationId xmlns:a16="http://schemas.microsoft.com/office/drawing/2014/main" id="{E041CF91-57FA-07AA-B0FD-C1A32906A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6F0994-08BF-2131-4B42-CE79566CA8FC}"/>
              </a:ext>
            </a:extLst>
          </p:cNvPr>
          <p:cNvSpPr>
            <a:spLocks noGrp="1"/>
          </p:cNvSpPr>
          <p:nvPr>
            <p:ph type="sldNum" sz="quarter" idx="12"/>
          </p:nvPr>
        </p:nvSpPr>
        <p:spPr/>
        <p:txBody>
          <a:bodyPr/>
          <a:lstStyle/>
          <a:p>
            <a:fld id="{4141E463-7939-4C61-861D-36A7DE7127B5}" type="slidenum">
              <a:rPr lang="en-US" smtClean="0"/>
              <a:t>‹#›</a:t>
            </a:fld>
            <a:endParaRPr lang="en-US"/>
          </a:p>
        </p:txBody>
      </p:sp>
    </p:spTree>
    <p:extLst>
      <p:ext uri="{BB962C8B-B14F-4D97-AF65-F5344CB8AC3E}">
        <p14:creationId xmlns:p14="http://schemas.microsoft.com/office/powerpoint/2010/main" val="98691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BEF32-BA9C-1AB3-5014-30F36B2A96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E08B46C-FB8C-04E8-30B6-CA82043E05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733BFDD-F54B-16D0-F52F-71E92BDCE3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0E338B-BEA4-259D-4DBF-295C96E1C84D}"/>
              </a:ext>
            </a:extLst>
          </p:cNvPr>
          <p:cNvSpPr>
            <a:spLocks noGrp="1"/>
          </p:cNvSpPr>
          <p:nvPr>
            <p:ph type="dt" sz="half" idx="10"/>
          </p:nvPr>
        </p:nvSpPr>
        <p:spPr/>
        <p:txBody>
          <a:bodyPr/>
          <a:lstStyle/>
          <a:p>
            <a:fld id="{6684ADE8-4FFD-42B0-9002-EB57F0679440}" type="datetimeFigureOut">
              <a:rPr lang="en-US" smtClean="0"/>
              <a:t>1/11/2023</a:t>
            </a:fld>
            <a:endParaRPr lang="en-US"/>
          </a:p>
        </p:txBody>
      </p:sp>
      <p:sp>
        <p:nvSpPr>
          <p:cNvPr id="6" name="Footer Placeholder 5">
            <a:extLst>
              <a:ext uri="{FF2B5EF4-FFF2-40B4-BE49-F238E27FC236}">
                <a16:creationId xmlns:a16="http://schemas.microsoft.com/office/drawing/2014/main" id="{955BC3B1-5909-A083-C31A-C0EC3189A2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7692A0-5F45-4580-64FE-39E83028E166}"/>
              </a:ext>
            </a:extLst>
          </p:cNvPr>
          <p:cNvSpPr>
            <a:spLocks noGrp="1"/>
          </p:cNvSpPr>
          <p:nvPr>
            <p:ph type="sldNum" sz="quarter" idx="12"/>
          </p:nvPr>
        </p:nvSpPr>
        <p:spPr/>
        <p:txBody>
          <a:bodyPr/>
          <a:lstStyle/>
          <a:p>
            <a:fld id="{4141E463-7939-4C61-861D-36A7DE7127B5}" type="slidenum">
              <a:rPr lang="en-US" smtClean="0"/>
              <a:t>‹#›</a:t>
            </a:fld>
            <a:endParaRPr lang="en-US"/>
          </a:p>
        </p:txBody>
      </p:sp>
    </p:spTree>
    <p:extLst>
      <p:ext uri="{BB962C8B-B14F-4D97-AF65-F5344CB8AC3E}">
        <p14:creationId xmlns:p14="http://schemas.microsoft.com/office/powerpoint/2010/main" val="330768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FC0880-64D8-6B57-5E31-11623613AE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B520EB-4C10-F648-4EED-033186BC53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D1253E-033C-B1DB-8E0D-65AFFFD85A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84ADE8-4FFD-42B0-9002-EB57F0679440}" type="datetimeFigureOut">
              <a:rPr lang="en-US" smtClean="0"/>
              <a:t>1/11/2023</a:t>
            </a:fld>
            <a:endParaRPr lang="en-US"/>
          </a:p>
        </p:txBody>
      </p:sp>
      <p:sp>
        <p:nvSpPr>
          <p:cNvPr id="5" name="Footer Placeholder 4">
            <a:extLst>
              <a:ext uri="{FF2B5EF4-FFF2-40B4-BE49-F238E27FC236}">
                <a16:creationId xmlns:a16="http://schemas.microsoft.com/office/drawing/2014/main" id="{E961B677-E2EF-2ABB-D4C0-7A364F57CC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BF6FAA6-CFC6-FBF6-2BB4-C89BC9EB80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41E463-7939-4C61-861D-36A7DE7127B5}" type="slidenum">
              <a:rPr lang="en-US" smtClean="0"/>
              <a:t>‹#›</a:t>
            </a:fld>
            <a:endParaRPr lang="en-US"/>
          </a:p>
        </p:txBody>
      </p:sp>
    </p:spTree>
    <p:extLst>
      <p:ext uri="{BB962C8B-B14F-4D97-AF65-F5344CB8AC3E}">
        <p14:creationId xmlns:p14="http://schemas.microsoft.com/office/powerpoint/2010/main" val="38914262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oup of cars parked in a parking lot&#10;&#10;Description automatically generated with medium confidence">
            <a:extLst>
              <a:ext uri="{FF2B5EF4-FFF2-40B4-BE49-F238E27FC236}">
                <a16:creationId xmlns:a16="http://schemas.microsoft.com/office/drawing/2014/main" id="{2A5D5B13-193F-AD88-EA2D-39D218424C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4B2BCF9-B386-59B5-4366-FFA39CED1433}"/>
              </a:ext>
            </a:extLst>
          </p:cNvPr>
          <p:cNvSpPr>
            <a:spLocks noGrp="1"/>
          </p:cNvSpPr>
          <p:nvPr>
            <p:ph type="ctrTitle"/>
          </p:nvPr>
        </p:nvSpPr>
        <p:spPr>
          <a:xfrm>
            <a:off x="-1" y="0"/>
            <a:ext cx="12192000" cy="1202635"/>
          </a:xfrm>
          <a:noFill/>
        </p:spPr>
        <p:txBody>
          <a:bodyPr>
            <a:noAutofit/>
          </a:bodyPr>
          <a:lstStyle/>
          <a:p>
            <a:r>
              <a:rPr lang="en-US" sz="9600" b="1" dirty="0">
                <a:solidFill>
                  <a:schemeClr val="bg1"/>
                </a:solidFill>
              </a:rPr>
              <a:t>Cars: Our Second Home</a:t>
            </a:r>
          </a:p>
        </p:txBody>
      </p:sp>
    </p:spTree>
    <p:extLst>
      <p:ext uri="{BB962C8B-B14F-4D97-AF65-F5344CB8AC3E}">
        <p14:creationId xmlns:p14="http://schemas.microsoft.com/office/powerpoint/2010/main" val="598031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12000">
              <a:schemeClr val="accent1">
                <a:lumMod val="5000"/>
                <a:lumOff val="95000"/>
              </a:schemeClr>
            </a:gs>
            <a:gs pos="30000">
              <a:schemeClr val="accent1">
                <a:lumMod val="45000"/>
                <a:lumOff val="55000"/>
              </a:schemeClr>
            </a:gs>
            <a:gs pos="39000">
              <a:schemeClr val="accent1">
                <a:lumMod val="45000"/>
                <a:lumOff val="55000"/>
              </a:schemeClr>
            </a:gs>
            <a:gs pos="72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8F34864-F479-8AEB-3297-ADCB900CF19C}"/>
              </a:ext>
            </a:extLst>
          </p:cNvPr>
          <p:cNvSpPr>
            <a:spLocks noGrp="1"/>
          </p:cNvSpPr>
          <p:nvPr>
            <p:ph idx="1"/>
          </p:nvPr>
        </p:nvSpPr>
        <p:spPr>
          <a:xfrm>
            <a:off x="640080" y="2872899"/>
            <a:ext cx="4243589" cy="3320668"/>
          </a:xfrm>
        </p:spPr>
        <p:txBody>
          <a:bodyPr>
            <a:normAutofit/>
          </a:bodyPr>
          <a:lstStyle/>
          <a:p>
            <a:pPr marL="0" indent="0">
              <a:buNone/>
            </a:pPr>
            <a:r>
              <a:rPr lang="en-US" sz="2200" dirty="0">
                <a:latin typeface="Times New Roman" panose="02020603050405020304" pitchFamily="18" charset="0"/>
                <a:cs typeface="Times New Roman" panose="02020603050405020304" pitchFamily="18" charset="0"/>
              </a:rPr>
              <a:t>I decided to create this website because of my passion for cars.</a:t>
            </a:r>
          </a:p>
          <a:p>
            <a:pPr marL="0" indent="0">
              <a:buNone/>
            </a:pPr>
            <a:r>
              <a:rPr lang="en-US" sz="2200" dirty="0">
                <a:latin typeface="Times New Roman" panose="02020603050405020304" pitchFamily="18" charset="0"/>
                <a:cs typeface="Times New Roman" panose="02020603050405020304" pitchFamily="18" charset="0"/>
              </a:rPr>
              <a:t>The website is a car forum made for cars enthusiasts and people that want to learn or discuss anything cars related. </a:t>
            </a:r>
          </a:p>
        </p:txBody>
      </p:sp>
      <p:pic>
        <p:nvPicPr>
          <p:cNvPr id="5" name="Picture 4" descr="A red sports car driving on a road with mountains in the background&#10;&#10;Description automatically generated with medium confidence">
            <a:extLst>
              <a:ext uri="{FF2B5EF4-FFF2-40B4-BE49-F238E27FC236}">
                <a16:creationId xmlns:a16="http://schemas.microsoft.com/office/drawing/2014/main" id="{25075DD6-01B3-AF04-F1B9-021D20BE7B07}"/>
              </a:ext>
            </a:extLst>
          </p:cNvPr>
          <p:cNvPicPr>
            <a:picLocks noChangeAspect="1"/>
          </p:cNvPicPr>
          <p:nvPr/>
        </p:nvPicPr>
        <p:blipFill rotWithShape="1">
          <a:blip r:embed="rId2">
            <a:extLst>
              <a:ext uri="{28A0092B-C50C-407E-A947-70E740481C1C}">
                <a14:useLocalDpi xmlns:a14="http://schemas.microsoft.com/office/drawing/2010/main" val="0"/>
              </a:ext>
            </a:extLst>
          </a:blip>
          <a:srcRect l="17712" r="15335"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072760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463B99A-73EE-4FBB-B7C4-F9F9BCC25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a:extLst>
              <a:ext uri="{FF2B5EF4-FFF2-40B4-BE49-F238E27FC236}">
                <a16:creationId xmlns:a16="http://schemas.microsoft.com/office/drawing/2014/main" id="{90707171-AAC4-59A5-E459-E0EE3C032330}"/>
              </a:ext>
            </a:extLst>
          </p:cNvPr>
          <p:cNvPicPr>
            <a:picLocks noChangeAspect="1"/>
          </p:cNvPicPr>
          <p:nvPr/>
        </p:nvPicPr>
        <p:blipFill>
          <a:blip r:embed="rId2"/>
          <a:stretch>
            <a:fillRect/>
          </a:stretch>
        </p:blipFill>
        <p:spPr>
          <a:xfrm>
            <a:off x="-3048" y="0"/>
            <a:ext cx="12188952" cy="4953000"/>
          </a:xfrm>
          <a:prstGeom prst="rect">
            <a:avLst/>
          </a:prstGeom>
        </p:spPr>
      </p:pic>
      <p:sp>
        <p:nvSpPr>
          <p:cNvPr id="4" name="TextBox 3">
            <a:extLst>
              <a:ext uri="{FF2B5EF4-FFF2-40B4-BE49-F238E27FC236}">
                <a16:creationId xmlns:a16="http://schemas.microsoft.com/office/drawing/2014/main" id="{17B5CCD3-5A06-C479-0195-709A2C886950}"/>
              </a:ext>
            </a:extLst>
          </p:cNvPr>
          <p:cNvSpPr txBox="1"/>
          <p:nvPr/>
        </p:nvSpPr>
        <p:spPr>
          <a:xfrm>
            <a:off x="778880" y="5158409"/>
            <a:ext cx="10372775" cy="646331"/>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This is the home page where users can login/ register if they want to create posts or add comments to existing posts and the 3 main topics of the website: Discussions/ Market Place/ Events.</a:t>
            </a:r>
          </a:p>
        </p:txBody>
      </p:sp>
    </p:spTree>
    <p:extLst>
      <p:ext uri="{BB962C8B-B14F-4D97-AF65-F5344CB8AC3E}">
        <p14:creationId xmlns:p14="http://schemas.microsoft.com/office/powerpoint/2010/main" val="3723349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44">
            <a:extLst>
              <a:ext uri="{FF2B5EF4-FFF2-40B4-BE49-F238E27FC236}">
                <a16:creationId xmlns:a16="http://schemas.microsoft.com/office/drawing/2014/main" id="{217BE31F-A129-45DD-8071-A63EC47D94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4" name="Group 46">
            <a:extLst>
              <a:ext uri="{FF2B5EF4-FFF2-40B4-BE49-F238E27FC236}">
                <a16:creationId xmlns:a16="http://schemas.microsoft.com/office/drawing/2014/main" id="{7CA163AC-F477-454A-9FB4-81324C004BE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48" name="Freeform 5">
              <a:extLst>
                <a:ext uri="{FF2B5EF4-FFF2-40B4-BE49-F238E27FC236}">
                  <a16:creationId xmlns:a16="http://schemas.microsoft.com/office/drawing/2014/main" id="{609D7097-03A6-4239-A2E0-784E82C236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6">
              <a:extLst>
                <a:ext uri="{FF2B5EF4-FFF2-40B4-BE49-F238E27FC236}">
                  <a16:creationId xmlns:a16="http://schemas.microsoft.com/office/drawing/2014/main" id="{813887E5-2F5F-4C9D-92F5-F80D937A8D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7">
              <a:extLst>
                <a:ext uri="{FF2B5EF4-FFF2-40B4-BE49-F238E27FC236}">
                  <a16:creationId xmlns:a16="http://schemas.microsoft.com/office/drawing/2014/main" id="{57A4F98D-BAD2-4F7F-93D3-FD86C479A9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8">
              <a:extLst>
                <a:ext uri="{FF2B5EF4-FFF2-40B4-BE49-F238E27FC236}">
                  <a16:creationId xmlns:a16="http://schemas.microsoft.com/office/drawing/2014/main" id="{FBA2120E-6E1E-4A2B-9CD8-94C39AD806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9">
              <a:extLst>
                <a:ext uri="{FF2B5EF4-FFF2-40B4-BE49-F238E27FC236}">
                  <a16:creationId xmlns:a16="http://schemas.microsoft.com/office/drawing/2014/main" id="{264DA4AC-C3A7-46CE-96BA-018B8FCFEF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10">
              <a:extLst>
                <a:ext uri="{FF2B5EF4-FFF2-40B4-BE49-F238E27FC236}">
                  <a16:creationId xmlns:a16="http://schemas.microsoft.com/office/drawing/2014/main" id="{A73A5202-BD67-46B2-9FAB-C1B28AB424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11">
              <a:extLst>
                <a:ext uri="{FF2B5EF4-FFF2-40B4-BE49-F238E27FC236}">
                  <a16:creationId xmlns:a16="http://schemas.microsoft.com/office/drawing/2014/main" id="{01E70EE5-EE26-44BD-A18E-777A1A3D52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12">
              <a:extLst>
                <a:ext uri="{FF2B5EF4-FFF2-40B4-BE49-F238E27FC236}">
                  <a16:creationId xmlns:a16="http://schemas.microsoft.com/office/drawing/2014/main" id="{504A980C-59CB-46F2-A571-87612CDD22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13">
              <a:extLst>
                <a:ext uri="{FF2B5EF4-FFF2-40B4-BE49-F238E27FC236}">
                  <a16:creationId xmlns:a16="http://schemas.microsoft.com/office/drawing/2014/main" id="{B353B73E-7D3C-4184-87FD-295B6B3412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14">
              <a:extLst>
                <a:ext uri="{FF2B5EF4-FFF2-40B4-BE49-F238E27FC236}">
                  <a16:creationId xmlns:a16="http://schemas.microsoft.com/office/drawing/2014/main" id="{2EF8F173-9834-4DD9-B995-3F8DAAAE7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15">
              <a:extLst>
                <a:ext uri="{FF2B5EF4-FFF2-40B4-BE49-F238E27FC236}">
                  <a16:creationId xmlns:a16="http://schemas.microsoft.com/office/drawing/2014/main" id="{8A9567B5-6E50-4B28-8AC5-CDC159A897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Freeform 16">
              <a:extLst>
                <a:ext uri="{FF2B5EF4-FFF2-40B4-BE49-F238E27FC236}">
                  <a16:creationId xmlns:a16="http://schemas.microsoft.com/office/drawing/2014/main" id="{F98F9214-A978-485D-814B-5FE3EC570B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17">
              <a:extLst>
                <a:ext uri="{FF2B5EF4-FFF2-40B4-BE49-F238E27FC236}">
                  <a16:creationId xmlns:a16="http://schemas.microsoft.com/office/drawing/2014/main" id="{80A8AB3C-056D-4907-ACF6-ABD5BA9052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18">
              <a:extLst>
                <a:ext uri="{FF2B5EF4-FFF2-40B4-BE49-F238E27FC236}">
                  <a16:creationId xmlns:a16="http://schemas.microsoft.com/office/drawing/2014/main" id="{CF51BEC3-1414-4B86-B1E1-0051FF1819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19">
              <a:extLst>
                <a:ext uri="{FF2B5EF4-FFF2-40B4-BE49-F238E27FC236}">
                  <a16:creationId xmlns:a16="http://schemas.microsoft.com/office/drawing/2014/main" id="{F69D94F0-358D-4931-B5CA-5A223180DE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20">
              <a:extLst>
                <a:ext uri="{FF2B5EF4-FFF2-40B4-BE49-F238E27FC236}">
                  <a16:creationId xmlns:a16="http://schemas.microsoft.com/office/drawing/2014/main" id="{5CFB12DB-F2CC-466C-828B-009EA7B57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21">
              <a:extLst>
                <a:ext uri="{FF2B5EF4-FFF2-40B4-BE49-F238E27FC236}">
                  <a16:creationId xmlns:a16="http://schemas.microsoft.com/office/drawing/2014/main" id="{43D8F6E9-0540-4297-A310-D7C9FA65A0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22">
              <a:extLst>
                <a:ext uri="{FF2B5EF4-FFF2-40B4-BE49-F238E27FC236}">
                  <a16:creationId xmlns:a16="http://schemas.microsoft.com/office/drawing/2014/main" id="{077E47D8-A4D7-46C2-9EF0-AF1C777C28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reeform 23">
              <a:extLst>
                <a:ext uri="{FF2B5EF4-FFF2-40B4-BE49-F238E27FC236}">
                  <a16:creationId xmlns:a16="http://schemas.microsoft.com/office/drawing/2014/main" id="{F1D21ED2-F5A9-4411-934F-B972429F4C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Freeform 24">
              <a:extLst>
                <a:ext uri="{FF2B5EF4-FFF2-40B4-BE49-F238E27FC236}">
                  <a16:creationId xmlns:a16="http://schemas.microsoft.com/office/drawing/2014/main" id="{E2EDE38A-AE13-4408-9B8B-EE6F62C9102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Freeform 25">
              <a:extLst>
                <a:ext uri="{FF2B5EF4-FFF2-40B4-BE49-F238E27FC236}">
                  <a16:creationId xmlns:a16="http://schemas.microsoft.com/office/drawing/2014/main" id="{3630CEB6-A7D8-45A1-AC44-147C2AF130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0" name="Group 69">
            <a:extLst>
              <a:ext uri="{FF2B5EF4-FFF2-40B4-BE49-F238E27FC236}">
                <a16:creationId xmlns:a16="http://schemas.microsoft.com/office/drawing/2014/main" id="{83118EC2-A2C7-4CDB-887C-21E0B0C437D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71" name="Rectangle 70">
              <a:extLst>
                <a:ext uri="{FF2B5EF4-FFF2-40B4-BE49-F238E27FC236}">
                  <a16:creationId xmlns:a16="http://schemas.microsoft.com/office/drawing/2014/main" id="{E7D642C1-20ED-4515-B19F-47B6CC8341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Isosceles Triangle 22">
              <a:extLst>
                <a:ext uri="{FF2B5EF4-FFF2-40B4-BE49-F238E27FC236}">
                  <a16:creationId xmlns:a16="http://schemas.microsoft.com/office/drawing/2014/main" id="{0E5C6FE8-B8C9-4163-830B-3F8E408EA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E3A09EDA-AF27-4D31-8A57-4407E0574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3" name="Picture 2">
            <a:extLst>
              <a:ext uri="{FF2B5EF4-FFF2-40B4-BE49-F238E27FC236}">
                <a16:creationId xmlns:a16="http://schemas.microsoft.com/office/drawing/2014/main" id="{A44A861C-A1AD-6408-7E1F-00D258615323}"/>
              </a:ext>
            </a:extLst>
          </p:cNvPr>
          <p:cNvPicPr>
            <a:picLocks noChangeAspect="1"/>
          </p:cNvPicPr>
          <p:nvPr/>
        </p:nvPicPr>
        <p:blipFill rotWithShape="1">
          <a:blip r:embed="rId2"/>
          <a:srcRect r="-3" b="1137"/>
          <a:stretch/>
        </p:blipFill>
        <p:spPr>
          <a:xfrm>
            <a:off x="4495404" y="14287"/>
            <a:ext cx="7676084" cy="4137835"/>
          </a:xfrm>
          <a:prstGeom prst="rect">
            <a:avLst/>
          </a:prstGeom>
          <a:ln w="9525">
            <a:solidFill>
              <a:schemeClr val="tx1">
                <a:alpha val="20000"/>
              </a:schemeClr>
            </a:solidFill>
          </a:ln>
        </p:spPr>
      </p:pic>
      <p:sp>
        <p:nvSpPr>
          <p:cNvPr id="4" name="TextBox 3">
            <a:extLst>
              <a:ext uri="{FF2B5EF4-FFF2-40B4-BE49-F238E27FC236}">
                <a16:creationId xmlns:a16="http://schemas.microsoft.com/office/drawing/2014/main" id="{11EF935D-037B-09C3-8E77-652C5673095E}"/>
              </a:ext>
            </a:extLst>
          </p:cNvPr>
          <p:cNvSpPr txBox="1"/>
          <p:nvPr/>
        </p:nvSpPr>
        <p:spPr>
          <a:xfrm>
            <a:off x="784224" y="2302003"/>
            <a:ext cx="3676650" cy="2605924"/>
          </a:xfrm>
          <a:prstGeom prst="rect">
            <a:avLst/>
          </a:prstGeom>
        </p:spPr>
        <p:txBody>
          <a:bodyPr vert="horz" lIns="91440" tIns="45720" rIns="91440" bIns="45720" rtlCol="0" anchor="ctr">
            <a:normAutofit/>
          </a:bodyPr>
          <a:lstStyle/>
          <a:p>
            <a:pPr indent="-228600" algn="ctr">
              <a:lnSpc>
                <a:spcPct val="90000"/>
              </a:lnSpc>
              <a:spcAft>
                <a:spcPts val="600"/>
              </a:spcAft>
              <a:buFont typeface="Arial" panose="020B0604020202020204" pitchFamily="34" charset="0"/>
              <a:buChar char="•"/>
            </a:pPr>
            <a:r>
              <a:rPr lang="en-US" sz="2000" b="1" dirty="0"/>
              <a:t>This is the way the posts show up on each topic, clicking on the post title takes you to the post and its comments, clicking on the author takes you to its profile.</a:t>
            </a:r>
          </a:p>
        </p:txBody>
      </p:sp>
      <p:sp>
        <p:nvSpPr>
          <p:cNvPr id="5" name="TextBox 4">
            <a:extLst>
              <a:ext uri="{FF2B5EF4-FFF2-40B4-BE49-F238E27FC236}">
                <a16:creationId xmlns:a16="http://schemas.microsoft.com/office/drawing/2014/main" id="{BB98B849-8E6B-4935-D05A-66599A4AB2D1}"/>
              </a:ext>
            </a:extLst>
          </p:cNvPr>
          <p:cNvSpPr txBox="1"/>
          <p:nvPr/>
        </p:nvSpPr>
        <p:spPr>
          <a:xfrm>
            <a:off x="4646610" y="4709764"/>
            <a:ext cx="7216933" cy="1384995"/>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Clicking on new post takes you to the post creation page of the current topic (Discussions).</a:t>
            </a:r>
          </a:p>
        </p:txBody>
      </p:sp>
    </p:spTree>
    <p:extLst>
      <p:ext uri="{BB962C8B-B14F-4D97-AF65-F5344CB8AC3E}">
        <p14:creationId xmlns:p14="http://schemas.microsoft.com/office/powerpoint/2010/main" val="714193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13" name="Freeform: Shape 12">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extBox 3">
            <a:extLst>
              <a:ext uri="{FF2B5EF4-FFF2-40B4-BE49-F238E27FC236}">
                <a16:creationId xmlns:a16="http://schemas.microsoft.com/office/drawing/2014/main" id="{5AC023D2-BA61-4488-E6F4-B66EEFDAD539}"/>
              </a:ext>
            </a:extLst>
          </p:cNvPr>
          <p:cNvSpPr txBox="1"/>
          <p:nvPr/>
        </p:nvSpPr>
        <p:spPr>
          <a:xfrm>
            <a:off x="765051" y="2286000"/>
            <a:ext cx="3384000" cy="384480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1" dirty="0">
                <a:solidFill>
                  <a:schemeClr val="bg1">
                    <a:alpha val="60000"/>
                  </a:schemeClr>
                </a:solidFill>
              </a:rPr>
              <a:t>This is the design of the threads. If you are logged in you are allowed to post comments and delete your posts/ comments. If you are an admin you can delete any post/ comment. Clicking on any user name will take you to that user’s profile.</a:t>
            </a:r>
          </a:p>
        </p:txBody>
      </p:sp>
      <p:pic>
        <p:nvPicPr>
          <p:cNvPr id="3" name="Picture 2">
            <a:extLst>
              <a:ext uri="{FF2B5EF4-FFF2-40B4-BE49-F238E27FC236}">
                <a16:creationId xmlns:a16="http://schemas.microsoft.com/office/drawing/2014/main" id="{D5B617AA-69AF-C930-7815-83F622978CF7}"/>
              </a:ext>
            </a:extLst>
          </p:cNvPr>
          <p:cNvPicPr>
            <a:picLocks noChangeAspect="1"/>
          </p:cNvPicPr>
          <p:nvPr/>
        </p:nvPicPr>
        <p:blipFill>
          <a:blip r:embed="rId2"/>
          <a:stretch>
            <a:fillRect/>
          </a:stretch>
        </p:blipFill>
        <p:spPr>
          <a:xfrm>
            <a:off x="5458749" y="2205"/>
            <a:ext cx="6718680" cy="6855795"/>
          </a:xfrm>
          <a:prstGeom prst="rect">
            <a:avLst/>
          </a:prstGeom>
        </p:spPr>
      </p:pic>
    </p:spTree>
    <p:extLst>
      <p:ext uri="{BB962C8B-B14F-4D97-AF65-F5344CB8AC3E}">
        <p14:creationId xmlns:p14="http://schemas.microsoft.com/office/powerpoint/2010/main" val="859582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5361F6F-DD2C-B674-5024-C051D6891BE4}"/>
              </a:ext>
            </a:extLst>
          </p:cNvPr>
          <p:cNvSpPr txBox="1"/>
          <p:nvPr/>
        </p:nvSpPr>
        <p:spPr>
          <a:xfrm>
            <a:off x="648931" y="2438401"/>
            <a:ext cx="3667036" cy="3779520"/>
          </a:xfrm>
          <a:prstGeom prst="rect">
            <a:avLst/>
          </a:prstGeom>
        </p:spPr>
        <p:txBody>
          <a:bodyPr vert="horz" lIns="91440" tIns="45720" rIns="91440" bIns="45720" rtlCol="0">
            <a:normAutofit/>
          </a:bodyPr>
          <a:lstStyle/>
          <a:p>
            <a:pPr algn="ctr">
              <a:lnSpc>
                <a:spcPct val="90000"/>
              </a:lnSpc>
              <a:spcAft>
                <a:spcPts val="600"/>
              </a:spcAft>
            </a:pPr>
            <a:r>
              <a:rPr lang="en-US" b="1" dirty="0"/>
              <a:t>This is the layout of the user profile page. </a:t>
            </a:r>
          </a:p>
        </p:txBody>
      </p:sp>
      <p:sp>
        <p:nvSpPr>
          <p:cNvPr id="9" name="Rectangle 8">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website&#10;&#10;Description automatically generated">
            <a:extLst>
              <a:ext uri="{FF2B5EF4-FFF2-40B4-BE49-F238E27FC236}">
                <a16:creationId xmlns:a16="http://schemas.microsoft.com/office/drawing/2014/main" id="{CE9810F1-C04B-215C-EFA9-40BE7D9843E4}"/>
              </a:ext>
            </a:extLst>
          </p:cNvPr>
          <p:cNvPicPr>
            <a:picLocks noChangeAspect="1"/>
          </p:cNvPicPr>
          <p:nvPr/>
        </p:nvPicPr>
        <p:blipFill rotWithShape="1">
          <a:blip r:embed="rId2"/>
          <a:srcRect l="23204" r="2" b="2"/>
          <a:stretch/>
        </p:blipFill>
        <p:spPr>
          <a:xfrm>
            <a:off x="5276088" y="640082"/>
            <a:ext cx="6276250" cy="5577838"/>
          </a:xfrm>
          <a:prstGeom prst="rect">
            <a:avLst/>
          </a:prstGeom>
          <a:effectLst/>
        </p:spPr>
      </p:pic>
    </p:spTree>
    <p:extLst>
      <p:ext uri="{BB962C8B-B14F-4D97-AF65-F5344CB8AC3E}">
        <p14:creationId xmlns:p14="http://schemas.microsoft.com/office/powerpoint/2010/main" val="186267501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Text">
            <a:extLst>
              <a:ext uri="{FF2B5EF4-FFF2-40B4-BE49-F238E27FC236}">
                <a16:creationId xmlns:a16="http://schemas.microsoft.com/office/drawing/2014/main" id="{28224F12-9D26-5E62-C473-E3516F38DF7E}"/>
              </a:ext>
            </a:extLst>
          </p:cNvPr>
          <p:cNvPicPr>
            <a:picLocks noChangeAspect="1"/>
          </p:cNvPicPr>
          <p:nvPr/>
        </p:nvPicPr>
        <p:blipFill rotWithShape="1">
          <a:blip r:embed="rId2">
            <a:extLst>
              <a:ext uri="{28A0092B-C50C-407E-A947-70E740481C1C}">
                <a14:useLocalDpi xmlns:a14="http://schemas.microsoft.com/office/drawing/2010/main" val="0"/>
              </a:ext>
            </a:extLst>
          </a:blip>
          <a:srcRect t="16505" r="-3" b="30222"/>
          <a:stretch/>
        </p:blipFill>
        <p:spPr>
          <a:xfrm>
            <a:off x="20" y="10"/>
            <a:ext cx="7215381"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9" name="Picture 8" descr="Icon&#10;&#10;Description automatically generated">
            <a:extLst>
              <a:ext uri="{FF2B5EF4-FFF2-40B4-BE49-F238E27FC236}">
                <a16:creationId xmlns:a16="http://schemas.microsoft.com/office/drawing/2014/main" id="{464321E8-6B14-E6E5-D646-FFBAF0B68AD6}"/>
              </a:ext>
            </a:extLst>
          </p:cNvPr>
          <p:cNvPicPr>
            <a:picLocks noChangeAspect="1"/>
          </p:cNvPicPr>
          <p:nvPr/>
        </p:nvPicPr>
        <p:blipFill rotWithShape="1">
          <a:blip r:embed="rId3">
            <a:extLst>
              <a:ext uri="{28A0092B-C50C-407E-A947-70E740481C1C}">
                <a14:useLocalDpi xmlns:a14="http://schemas.microsoft.com/office/drawing/2010/main" val="0"/>
              </a:ext>
            </a:extLst>
          </a:blip>
          <a:srcRect t="9348" r="-3" b="33560"/>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3" name="Picture 2" descr="A picture containing text, clipart&#10;&#10;Description automatically generated">
            <a:extLst>
              <a:ext uri="{FF2B5EF4-FFF2-40B4-BE49-F238E27FC236}">
                <a16:creationId xmlns:a16="http://schemas.microsoft.com/office/drawing/2014/main" id="{A9144395-AD7F-4B78-92BC-7FAE217A2949}"/>
              </a:ext>
            </a:extLst>
          </p:cNvPr>
          <p:cNvPicPr>
            <a:picLocks noChangeAspect="1"/>
          </p:cNvPicPr>
          <p:nvPr/>
        </p:nvPicPr>
        <p:blipFill rotWithShape="1">
          <a:blip r:embed="rId4">
            <a:extLst>
              <a:ext uri="{28A0092B-C50C-407E-A947-70E740481C1C}">
                <a14:useLocalDpi xmlns:a14="http://schemas.microsoft.com/office/drawing/2010/main" val="0"/>
              </a:ext>
            </a:extLst>
          </a:blip>
          <a:srcRect t="16674"/>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5" name="Picture 4" descr="Icon&#10;&#10;Description automatically generated">
            <a:extLst>
              <a:ext uri="{FF2B5EF4-FFF2-40B4-BE49-F238E27FC236}">
                <a16:creationId xmlns:a16="http://schemas.microsoft.com/office/drawing/2014/main" id="{DD8B778C-E8C2-179C-D3E2-222438AAC2D2}"/>
              </a:ext>
            </a:extLst>
          </p:cNvPr>
          <p:cNvPicPr>
            <a:picLocks noChangeAspect="1"/>
          </p:cNvPicPr>
          <p:nvPr/>
        </p:nvPicPr>
        <p:blipFill rotWithShape="1">
          <a:blip r:embed="rId5">
            <a:extLst>
              <a:ext uri="{28A0092B-C50C-407E-A947-70E740481C1C}">
                <a14:useLocalDpi xmlns:a14="http://schemas.microsoft.com/office/drawing/2010/main" val="0"/>
              </a:ext>
            </a:extLst>
          </a:blip>
          <a:srcRect l="3614" r="1624" b="-2"/>
          <a:stretch/>
        </p:blipFill>
        <p:spPr>
          <a:xfrm>
            <a:off x="1" y="3106464"/>
            <a:ext cx="6209553"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
        <p:nvSpPr>
          <p:cNvPr id="10" name="TextBox 9">
            <a:extLst>
              <a:ext uri="{FF2B5EF4-FFF2-40B4-BE49-F238E27FC236}">
                <a16:creationId xmlns:a16="http://schemas.microsoft.com/office/drawing/2014/main" id="{29EA35A2-E17E-8130-2F7F-0779BA29EFE4}"/>
              </a:ext>
            </a:extLst>
          </p:cNvPr>
          <p:cNvSpPr txBox="1"/>
          <p:nvPr/>
        </p:nvSpPr>
        <p:spPr>
          <a:xfrm>
            <a:off x="5260156" y="3987952"/>
            <a:ext cx="4081806" cy="1384995"/>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The website was created using HTML, CSS, PHP and MYSQL.</a:t>
            </a:r>
          </a:p>
        </p:txBody>
      </p:sp>
    </p:spTree>
    <p:extLst>
      <p:ext uri="{BB962C8B-B14F-4D97-AF65-F5344CB8AC3E}">
        <p14:creationId xmlns:p14="http://schemas.microsoft.com/office/powerpoint/2010/main" val="4278678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24E9BF6-81DB-6EA1-6650-6060E55C8D26}"/>
              </a:ext>
            </a:extLst>
          </p:cNvPr>
          <p:cNvSpPr txBox="1"/>
          <p:nvPr/>
        </p:nvSpPr>
        <p:spPr>
          <a:xfrm>
            <a:off x="699713" y="248038"/>
            <a:ext cx="7063721" cy="1159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a:solidFill>
                  <a:srgbClr val="FFFFFF"/>
                </a:solidFill>
                <a:latin typeface="+mj-lt"/>
                <a:ea typeface="+mj-ea"/>
                <a:cs typeface="+mj-cs"/>
              </a:rPr>
              <a:t>Thank you!</a:t>
            </a:r>
          </a:p>
        </p:txBody>
      </p:sp>
      <p:pic>
        <p:nvPicPr>
          <p:cNvPr id="4" name="Picture 3" descr="A group of cars on a road&#10;&#10;Description automatically generated with medium confidence">
            <a:extLst>
              <a:ext uri="{FF2B5EF4-FFF2-40B4-BE49-F238E27FC236}">
                <a16:creationId xmlns:a16="http://schemas.microsoft.com/office/drawing/2014/main" id="{DA0B87EC-E5B1-8A5D-E803-04057AC957B0}"/>
              </a:ext>
            </a:extLst>
          </p:cNvPr>
          <p:cNvPicPr>
            <a:picLocks noChangeAspect="1"/>
          </p:cNvPicPr>
          <p:nvPr/>
        </p:nvPicPr>
        <p:blipFill rotWithShape="1">
          <a:blip r:embed="rId2">
            <a:extLst>
              <a:ext uri="{28A0092B-C50C-407E-A947-70E740481C1C}">
                <a14:useLocalDpi xmlns:a14="http://schemas.microsoft.com/office/drawing/2010/main" val="0"/>
              </a:ext>
            </a:extLst>
          </a:blip>
          <a:srcRect t="29799" b="8937"/>
          <a:stretch/>
        </p:blipFill>
        <p:spPr>
          <a:xfrm>
            <a:off x="16039" y="1948209"/>
            <a:ext cx="12175960" cy="4195958"/>
          </a:xfrm>
          <a:prstGeom prst="rect">
            <a:avLst/>
          </a:prstGeom>
        </p:spPr>
      </p:pic>
    </p:spTree>
    <p:extLst>
      <p:ext uri="{BB962C8B-B14F-4D97-AF65-F5344CB8AC3E}">
        <p14:creationId xmlns:p14="http://schemas.microsoft.com/office/powerpoint/2010/main" val="41953816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TotalTime>
  <Words>211</Words>
  <Application>Microsoft Office PowerPoint</Application>
  <PresentationFormat>Widescreen</PresentationFormat>
  <Paragraphs>10</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Times New Roman</vt:lpstr>
      <vt:lpstr>Office Theme</vt:lpstr>
      <vt:lpstr>Cars: Our Second Home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Cars: Our Second Home</dc:title>
  <dc:creator>Eduard Soreata</dc:creator>
  <cp:lastModifiedBy>Eduard Soreata</cp:lastModifiedBy>
  <cp:revision>3</cp:revision>
  <dcterms:created xsi:type="dcterms:W3CDTF">2023-01-11T16:41:18Z</dcterms:created>
  <dcterms:modified xsi:type="dcterms:W3CDTF">2023-01-11T17:31:08Z</dcterms:modified>
</cp:coreProperties>
</file>